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tr-TR" smtClean="0"/>
              <a:t>Asıl alt başlık stilini düzenlemek için tıklatın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,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Dikey Başlık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4 Metin Yer Tutucusu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6" name="5 İçerik Yer Tutucusu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7" name="6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8" name="7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8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4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3" name="2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3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Resim Yer Tutucusu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 Yer Tutucusu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F75050-0E15-4C5B-92B0-66D068882F1F}" type="datetimeFigureOut">
              <a:rPr lang="tr-TR" smtClean="0"/>
              <a:t>21.11.2006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DEFA8C-F947-479F-BE07-76B6B3F80BF1}" type="slidenum">
              <a:rPr lang="tr-TR" smtClean="0"/>
              <a:t>‹#›</a:t>
            </a:fld>
            <a:endParaRPr lang="tr-T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Mucahid</dc:creator>
  <dcterms:created xsi:type="dcterms:W3CDTF">2019-07-08T17:48:19Z</dcterms:created>
</cp:coreProperties>
</file>

<file path=docProps/thumbnail.jpeg>
</file>